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4" r:id="rId2"/>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C0"/>
    <a:srgbClr val="FF70B2"/>
    <a:srgbClr val="DC0000"/>
    <a:srgbClr val="0076FF"/>
    <a:srgbClr val="FFCA00"/>
    <a:srgbClr val="FF0048"/>
    <a:srgbClr val="0058DC"/>
    <a:srgbClr val="01BF48"/>
    <a:srgbClr val="7F7F7F"/>
    <a:srgbClr val="7B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86418"/>
  </p:normalViewPr>
  <p:slideViewPr>
    <p:cSldViewPr snapToGrid="0">
      <p:cViewPr>
        <p:scale>
          <a:sx n="66" d="100"/>
          <a:sy n="66" d="100"/>
        </p:scale>
        <p:origin x="1518" y="-1440"/>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77" tIns="45788" rIns="91577" bIns="4578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6" cy="498693"/>
          </a:xfrm>
          <a:prstGeom prst="rect">
            <a:avLst/>
          </a:prstGeom>
        </p:spPr>
        <p:txBody>
          <a:bodyPr vert="horz" lIns="91577" tIns="45788" rIns="91577" bIns="45788" rtlCol="0"/>
          <a:lstStyle>
            <a:lvl1pPr algn="r">
              <a:defRPr sz="1200"/>
            </a:lvl1pPr>
          </a:lstStyle>
          <a:p>
            <a:fld id="{70F99883-74AE-4A2C-81B7-5B86A08198C0}" type="datetimeFigureOut">
              <a:rPr kumimoji="1" lang="ja-JP" altLang="en-US" smtClean="0"/>
              <a:pPr/>
              <a:t>2020/6/22</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77" tIns="45788" rIns="91577" bIns="4578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577" tIns="45788" rIns="91577" bIns="457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9"/>
            <a:ext cx="2949786" cy="498692"/>
          </a:xfrm>
          <a:prstGeom prst="rect">
            <a:avLst/>
          </a:prstGeom>
        </p:spPr>
        <p:txBody>
          <a:bodyPr vert="horz" lIns="91577" tIns="45788" rIns="91577" bIns="4578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9"/>
            <a:ext cx="2949786" cy="498692"/>
          </a:xfrm>
          <a:prstGeom prst="rect">
            <a:avLst/>
          </a:prstGeom>
        </p:spPr>
        <p:txBody>
          <a:bodyPr vert="horz" lIns="91577" tIns="45788" rIns="91577" bIns="45788"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694A3B7E-DD21-4048-88F3-59665D8E8CDB}"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464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7294DBB-917B-4186-A703-7409F7CF8E54}"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15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C64D20DD-EE55-4DDE-BB8B-8D151B9371C9}"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61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1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AE7DE13-46BE-4B37-9FBB-8FA2A87D7224}"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073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8184D596-71CB-401C-BE2A-FF96587D8E95}"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634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B73FDC24-657B-46BD-9F76-F6EB56EE60B7}"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669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23244564-11C5-49CA-A6C6-0EFA5B9EEF59}"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32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1E3C5F0A-E814-4F5B-8509-4826EF6EAFAD}"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806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49F838-D727-4C3D-981F-C91357BA9725}"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909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61578700-CC02-43A7-8D67-617F0C9B34C3}"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900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D7CF08AA-2110-42CD-8773-E3A4EF59A3C2}"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01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581025"/>
            <a:ext cx="6705600" cy="21082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988" y="2903538"/>
            <a:ext cx="6705600" cy="69215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988" y="10109200"/>
            <a:ext cx="1749425" cy="581025"/>
          </a:xfrm>
          <a:prstGeom prst="rect">
            <a:avLst/>
          </a:prstGeom>
        </p:spPr>
        <p:txBody>
          <a:bodyPr vert="horz" lIns="91440" tIns="45720" rIns="91440" bIns="45720" rtlCol="0" anchor="ctr"/>
          <a:lstStyle>
            <a:lvl1pPr algn="l" defTabSz="1019007" fontAlgn="auto">
              <a:spcBef>
                <a:spcPts val="0"/>
              </a:spcBef>
              <a:spcAft>
                <a:spcPts val="0"/>
              </a:spcAft>
              <a:defRPr sz="1020" smtClean="0">
                <a:solidFill>
                  <a:schemeClr val="tx1">
                    <a:tint val="75000"/>
                  </a:schemeClr>
                </a:solidFill>
                <a:latin typeface="+mn-lt"/>
                <a:ea typeface="+mn-ea"/>
              </a:defRPr>
            </a:lvl1pPr>
          </a:lstStyle>
          <a:p>
            <a:pPr>
              <a:defRPr/>
            </a:pPr>
            <a:fld id="{F884F0B2-B493-4BF7-8ECE-6909FFB28D80}" type="datetimeFigureOut">
              <a:rPr lang="en-US">
                <a:solidFill>
                  <a:prstClr val="black">
                    <a:tint val="75000"/>
                  </a:prstClr>
                </a:solidFill>
              </a:rPr>
              <a:pPr>
                <a:defRPr/>
              </a:pPr>
              <a:t>6/22/2020</a:t>
            </a:fld>
            <a:endParaRPr lang="en-US" dirty="0">
              <a:solidFill>
                <a:prstClr val="black">
                  <a:tint val="75000"/>
                </a:prstClr>
              </a:solidFill>
            </a:endParaRPr>
          </a:p>
        </p:txBody>
      </p:sp>
      <p:sp>
        <p:nvSpPr>
          <p:cNvPr id="5" name="Footer Placeholder 4"/>
          <p:cNvSpPr>
            <a:spLocks noGrp="1"/>
          </p:cNvSpPr>
          <p:nvPr>
            <p:ph type="ftr" sz="quarter" idx="3"/>
          </p:nvPr>
        </p:nvSpPr>
        <p:spPr>
          <a:xfrm>
            <a:off x="2574925" y="10109200"/>
            <a:ext cx="2625725" cy="581025"/>
          </a:xfrm>
          <a:prstGeom prst="rect">
            <a:avLst/>
          </a:prstGeom>
        </p:spPr>
        <p:txBody>
          <a:bodyPr vert="horz" lIns="91440" tIns="45720" rIns="91440" bIns="45720" rtlCol="0" anchor="ctr"/>
          <a:lstStyle>
            <a:lvl1pPr algn="ctr" defTabSz="1019007" fontAlgn="auto">
              <a:spcBef>
                <a:spcPts val="0"/>
              </a:spcBef>
              <a:spcAft>
                <a:spcPts val="0"/>
              </a:spcAft>
              <a:defRPr sz="1020" dirty="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5491163" y="10109200"/>
            <a:ext cx="1749425" cy="581025"/>
          </a:xfrm>
          <a:prstGeom prst="rect">
            <a:avLst/>
          </a:prstGeom>
        </p:spPr>
        <p:txBody>
          <a:bodyPr vert="horz" lIns="91440" tIns="45720" rIns="91440" bIns="45720" rtlCol="0" anchor="ctr"/>
          <a:lstStyle>
            <a:lvl1pPr algn="r" defTabSz="1019007" fontAlgn="auto">
              <a:spcBef>
                <a:spcPts val="0"/>
              </a:spcBef>
              <a:spcAft>
                <a:spcPts val="0"/>
              </a:spcAft>
              <a:defRPr sz="1020" smtClean="0">
                <a:solidFill>
                  <a:schemeClr val="tx1">
                    <a:tint val="75000"/>
                  </a:schemeClr>
                </a:solidFill>
                <a:latin typeface="+mn-lt"/>
                <a:ea typeface="+mn-ea"/>
              </a:defRPr>
            </a:lvl1pPr>
          </a:lstStyle>
          <a:p>
            <a:pPr>
              <a:defRPr/>
            </a:pPr>
            <a:fld id="{E74A00B5-3BCE-4728-91D6-CDCA4B0AE9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56364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75" r:id="rId13"/>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72FD5A39-5E7E-B848-944B-62422C93A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61" y="-1"/>
            <a:ext cx="7772400" cy="10907713"/>
          </a:xfrm>
          <a:prstGeom prst="rect">
            <a:avLst/>
          </a:prstGeom>
        </p:spPr>
      </p:pic>
      <p:sp>
        <p:nvSpPr>
          <p:cNvPr id="15" name="正方形/長方形 14"/>
          <p:cNvSpPr/>
          <p:nvPr/>
        </p:nvSpPr>
        <p:spPr>
          <a:xfrm>
            <a:off x="0" y="9431169"/>
            <a:ext cx="7775575" cy="147654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10682" y="301323"/>
            <a:ext cx="7486345" cy="1938992"/>
          </a:xfrm>
          <a:prstGeom prst="rect">
            <a:avLst/>
          </a:prstGeom>
          <a:noFill/>
          <a:effectLst>
            <a:glow rad="609600">
              <a:schemeClr val="accent3">
                <a:satMod val="175000"/>
                <a:alpha val="74000"/>
              </a:schemeClr>
            </a:glow>
          </a:effectLst>
        </p:spPr>
        <p:txBody>
          <a:bodyPr wrap="none" rtlCol="0">
            <a:spAutoFit/>
          </a:bodyPr>
          <a:lstStyle/>
          <a:p>
            <a:pPr algn="ctr"/>
            <a:r>
              <a:rPr kumimoji="1" lang="en-US" altLang="ja-JP" sz="4000" b="1" dirty="0">
                <a:solidFill>
                  <a:srgbClr val="FF98C0"/>
                </a:solidFill>
                <a:effectLst>
                  <a:glow rad="114300">
                    <a:schemeClr val="bg1"/>
                  </a:glow>
                </a:effectLst>
                <a:latin typeface="MS PMincho" charset="-128"/>
                <a:ea typeface="MS PMincho" charset="-128"/>
                <a:cs typeface="MS PMincho" charset="-128"/>
              </a:rPr>
              <a:t>THE</a:t>
            </a:r>
          </a:p>
          <a:p>
            <a:pPr algn="ctr"/>
            <a:r>
              <a:rPr lang="en-US" altLang="ja-JP" sz="4000" b="1" dirty="0">
                <a:solidFill>
                  <a:srgbClr val="FF98C0"/>
                </a:solidFill>
                <a:effectLst>
                  <a:glow rad="114300">
                    <a:schemeClr val="bg1"/>
                  </a:glow>
                </a:effectLst>
                <a:latin typeface="MS PMincho" charset="-128"/>
                <a:ea typeface="MS PMincho" charset="-128"/>
                <a:cs typeface="MS PMincho" charset="-128"/>
              </a:rPr>
              <a:t>SEIKA GAKUEN HIGH SCHOOL</a:t>
            </a:r>
          </a:p>
          <a:p>
            <a:pPr algn="ctr"/>
            <a:r>
              <a:rPr kumimoji="1" lang="en-US" altLang="ja-JP" sz="4000" b="1" dirty="0">
                <a:solidFill>
                  <a:srgbClr val="FF98C0"/>
                </a:solidFill>
                <a:effectLst>
                  <a:glow rad="114300">
                    <a:schemeClr val="bg1"/>
                  </a:glow>
                </a:effectLst>
                <a:latin typeface="MS PMincho" charset="-128"/>
                <a:ea typeface="MS PMincho" charset="-128"/>
                <a:cs typeface="MS PMincho" charset="-128"/>
              </a:rPr>
              <a:t>HAKODATE BAY CAMPUS</a:t>
            </a:r>
          </a:p>
        </p:txBody>
      </p:sp>
      <p:sp>
        <p:nvSpPr>
          <p:cNvPr id="45" name="テキスト ボックス 44"/>
          <p:cNvSpPr txBox="1"/>
          <p:nvPr/>
        </p:nvSpPr>
        <p:spPr>
          <a:xfrm>
            <a:off x="278008" y="3087945"/>
            <a:ext cx="7351692" cy="1323439"/>
          </a:xfrm>
          <a:prstGeom prst="rect">
            <a:avLst/>
          </a:prstGeom>
          <a:noFill/>
          <a:effectLst>
            <a:glow rad="609600">
              <a:schemeClr val="accent3">
                <a:satMod val="175000"/>
              </a:schemeClr>
            </a:glow>
          </a:effectLst>
        </p:spPr>
        <p:txBody>
          <a:bodyPr wrap="none" rtlCol="0">
            <a:spAutoFit/>
          </a:bodyPr>
          <a:lstStyle/>
          <a:p>
            <a:pPr algn="ctr"/>
            <a:r>
              <a:rPr lang="en-US" altLang="ja-JP" sz="8000" b="1" dirty="0">
                <a:solidFill>
                  <a:schemeClr val="bg1"/>
                </a:solidFill>
                <a:effectLst>
                  <a:glow rad="63500">
                    <a:srgbClr val="FF70B2">
                      <a:alpha val="51000"/>
                    </a:srgbClr>
                  </a:glow>
                </a:effectLst>
                <a:latin typeface="MS PMincho" charset="-128"/>
                <a:ea typeface="MS PMincho" charset="-128"/>
                <a:cs typeface="MS PMincho" charset="-128"/>
              </a:rPr>
              <a:t>OPEN SCHOOL</a:t>
            </a:r>
            <a:endParaRPr kumimoji="1" lang="ja-JP" altLang="en-US" sz="8000" b="1" dirty="0">
              <a:solidFill>
                <a:schemeClr val="bg1"/>
              </a:solidFill>
              <a:effectLst>
                <a:glow rad="63500">
                  <a:srgbClr val="FF70B2">
                    <a:alpha val="51000"/>
                  </a:srgbClr>
                </a:glow>
              </a:effectLst>
              <a:latin typeface="MS PMincho" charset="-128"/>
              <a:ea typeface="MS PMincho" charset="-128"/>
              <a:cs typeface="MS PMincho" charset="-128"/>
            </a:endParaRPr>
          </a:p>
        </p:txBody>
      </p:sp>
      <p:sp>
        <p:nvSpPr>
          <p:cNvPr id="52" name="テキスト ボックス 51"/>
          <p:cNvSpPr txBox="1"/>
          <p:nvPr/>
        </p:nvSpPr>
        <p:spPr>
          <a:xfrm>
            <a:off x="1214586" y="9568090"/>
            <a:ext cx="5694861" cy="584775"/>
          </a:xfrm>
          <a:prstGeom prst="rect">
            <a:avLst/>
          </a:prstGeom>
          <a:noFill/>
          <a:effectLst>
            <a:glow rad="609600">
              <a:schemeClr val="accent3">
                <a:satMod val="175000"/>
                <a:alpha val="74000"/>
              </a:schemeClr>
            </a:glow>
          </a:effectLst>
        </p:spPr>
        <p:txBody>
          <a:bodyPr wrap="square" rtlCol="0">
            <a:spAutoFit/>
          </a:bodyPr>
          <a:lstStyle/>
          <a:p>
            <a:pPr algn="ctr"/>
            <a:r>
              <a:rPr lang="ja-JP" altLang="en-US" sz="3200" b="1" dirty="0">
                <a:solidFill>
                  <a:schemeClr val="bg1"/>
                </a:solidFill>
                <a:effectLst>
                  <a:glow rad="228600">
                    <a:schemeClr val="accent3">
                      <a:satMod val="175000"/>
                      <a:alpha val="40000"/>
                    </a:schemeClr>
                  </a:glow>
                </a:effectLst>
                <a:latin typeface="MS PMincho" charset="-128"/>
                <a:ea typeface="MS PMincho" charset="-128"/>
                <a:cs typeface="MS PMincho" charset="-128"/>
              </a:rPr>
              <a:t>精華学園高等学校　函館校</a:t>
            </a:r>
          </a:p>
        </p:txBody>
      </p:sp>
      <p:sp>
        <p:nvSpPr>
          <p:cNvPr id="53" name="テキスト ボックス 52"/>
          <p:cNvSpPr txBox="1"/>
          <p:nvPr/>
        </p:nvSpPr>
        <p:spPr>
          <a:xfrm>
            <a:off x="1105195" y="10169441"/>
            <a:ext cx="5697318" cy="400110"/>
          </a:xfrm>
          <a:prstGeom prst="rect">
            <a:avLst/>
          </a:prstGeom>
          <a:noFill/>
          <a:effectLst>
            <a:glow rad="609600">
              <a:schemeClr val="accent3">
                <a:satMod val="175000"/>
                <a:alpha val="74000"/>
              </a:schemeClr>
            </a:glow>
          </a:effectLst>
        </p:spPr>
        <p:txBody>
          <a:bodyPr wrap="square" rtlCol="0">
            <a:spAutoFit/>
          </a:bodyPr>
          <a:lstStyle/>
          <a:p>
            <a:pPr algn="ctr"/>
            <a:r>
              <a:rPr lang="ja-JP" altLang="en-US" sz="2000" b="1" dirty="0">
                <a:solidFill>
                  <a:schemeClr val="bg1"/>
                </a:solidFill>
                <a:effectLst>
                  <a:glow rad="228600">
                    <a:schemeClr val="accent3">
                      <a:satMod val="175000"/>
                      <a:alpha val="40000"/>
                    </a:schemeClr>
                  </a:glow>
                </a:effectLst>
                <a:latin typeface="MS PMincho" charset="-128"/>
                <a:ea typeface="MS PMincho" charset="-128"/>
                <a:cs typeface="MS PMincho" charset="-128"/>
              </a:rPr>
              <a:t>函館市大手町</a:t>
            </a:r>
            <a:r>
              <a:rPr lang="en-US" altLang="ja-JP" sz="2000" b="1" dirty="0">
                <a:solidFill>
                  <a:schemeClr val="bg1"/>
                </a:solidFill>
                <a:effectLst>
                  <a:glow rad="228600">
                    <a:schemeClr val="accent3">
                      <a:satMod val="175000"/>
                      <a:alpha val="40000"/>
                    </a:schemeClr>
                  </a:glow>
                </a:effectLst>
                <a:latin typeface="MS PMincho" charset="-128"/>
                <a:ea typeface="MS PMincho" charset="-128"/>
                <a:cs typeface="MS PMincho" charset="-128"/>
              </a:rPr>
              <a:t>18-8</a:t>
            </a:r>
            <a:r>
              <a:rPr lang="ja-JP" altLang="en-US" sz="2000" b="1" dirty="0">
                <a:solidFill>
                  <a:schemeClr val="bg1"/>
                </a:solidFill>
                <a:effectLst>
                  <a:glow rad="228600">
                    <a:schemeClr val="accent3">
                      <a:satMod val="175000"/>
                      <a:alpha val="40000"/>
                    </a:schemeClr>
                  </a:glow>
                </a:effectLst>
                <a:latin typeface="MS PMincho" charset="-128"/>
                <a:ea typeface="MS PMincho" charset="-128"/>
                <a:cs typeface="MS PMincho" charset="-128"/>
              </a:rPr>
              <a:t>　</a:t>
            </a:r>
            <a:r>
              <a:rPr lang="en-US" altLang="ja-JP" sz="2000" b="1" dirty="0">
                <a:solidFill>
                  <a:schemeClr val="bg1"/>
                </a:solidFill>
                <a:effectLst>
                  <a:glow rad="228600">
                    <a:schemeClr val="accent3">
                      <a:satMod val="175000"/>
                      <a:alpha val="40000"/>
                    </a:schemeClr>
                  </a:glow>
                </a:effectLst>
                <a:latin typeface="MS PMincho" charset="-128"/>
                <a:ea typeface="MS PMincho" charset="-128"/>
                <a:cs typeface="MS PMincho" charset="-128"/>
              </a:rPr>
              <a:t>0138-76-1593</a:t>
            </a:r>
            <a:endParaRPr lang="ja-JP" altLang="en-US" sz="2000" b="1" dirty="0">
              <a:solidFill>
                <a:schemeClr val="bg1"/>
              </a:solidFill>
              <a:effectLst>
                <a:glow rad="228600">
                  <a:schemeClr val="accent3">
                    <a:satMod val="175000"/>
                    <a:alpha val="40000"/>
                  </a:schemeClr>
                </a:glow>
              </a:effectLst>
              <a:latin typeface="MS PMincho" charset="-128"/>
              <a:ea typeface="MS PMincho" charset="-128"/>
              <a:cs typeface="MS PMincho" charset="-128"/>
            </a:endParaRPr>
          </a:p>
        </p:txBody>
      </p:sp>
      <p:sp>
        <p:nvSpPr>
          <p:cNvPr id="4" name="正方形/長方形 3"/>
          <p:cNvSpPr/>
          <p:nvPr/>
        </p:nvSpPr>
        <p:spPr>
          <a:xfrm>
            <a:off x="333435" y="6370203"/>
            <a:ext cx="2304000" cy="14350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2738949" y="6379362"/>
            <a:ext cx="2304000" cy="14350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準備の都合上、</a:t>
            </a:r>
            <a:endParaRPr lang="en-US" altLang="ja-JP" dirty="0"/>
          </a:p>
          <a:p>
            <a:pPr algn="ctr"/>
            <a:r>
              <a:rPr lang="ja-JP" altLang="en-US" dirty="0"/>
              <a:t>なるべく、事前の　ご予約をお願い致します。</a:t>
            </a:r>
          </a:p>
        </p:txBody>
      </p:sp>
      <p:sp>
        <p:nvSpPr>
          <p:cNvPr id="18" name="正方形/長方形 17"/>
          <p:cNvSpPr/>
          <p:nvPr/>
        </p:nvSpPr>
        <p:spPr>
          <a:xfrm>
            <a:off x="5162217" y="6379362"/>
            <a:ext cx="2304000" cy="1435060"/>
          </a:xfrm>
          <a:prstGeom prst="rect">
            <a:avLst/>
          </a:prstGeom>
          <a:solidFill>
            <a:srgbClr val="FF9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2020</a:t>
            </a:r>
          </a:p>
          <a:p>
            <a:pPr algn="ctr"/>
            <a:r>
              <a:rPr lang="ja-JP" altLang="en-US" dirty="0"/>
              <a:t>月華祭</a:t>
            </a:r>
            <a:endParaRPr lang="en-US" altLang="ja-JP" dirty="0"/>
          </a:p>
          <a:p>
            <a:pPr algn="ctr"/>
            <a:r>
              <a:rPr lang="en-US" altLang="ja-JP" dirty="0"/>
              <a:t>IN</a:t>
            </a:r>
          </a:p>
          <a:p>
            <a:pPr algn="ctr"/>
            <a:r>
              <a:rPr lang="ja-JP" altLang="en-US" dirty="0"/>
              <a:t>テーオーデパート</a:t>
            </a:r>
          </a:p>
        </p:txBody>
      </p:sp>
      <p:sp>
        <p:nvSpPr>
          <p:cNvPr id="19" name="正方形/長方形 18"/>
          <p:cNvSpPr/>
          <p:nvPr/>
        </p:nvSpPr>
        <p:spPr>
          <a:xfrm>
            <a:off x="337301" y="7814422"/>
            <a:ext cx="2304000" cy="103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738949" y="7814422"/>
            <a:ext cx="2304000" cy="103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162043" y="7805263"/>
            <a:ext cx="2304000" cy="103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96968" y="6660317"/>
            <a:ext cx="2541981" cy="830997"/>
          </a:xfrm>
          <a:prstGeom prst="rect">
            <a:avLst/>
          </a:prstGeom>
          <a:noFill/>
          <a:effectLst>
            <a:glow rad="609600">
              <a:schemeClr val="accent3">
                <a:satMod val="175000"/>
                <a:alpha val="74000"/>
              </a:schemeClr>
            </a:glow>
          </a:effectLst>
        </p:spPr>
        <p:txBody>
          <a:bodyPr wrap="square" rtlCol="0">
            <a:spAutoFit/>
          </a:bodyPr>
          <a:lstStyle/>
          <a:p>
            <a:pPr algn="ctr"/>
            <a:r>
              <a:rPr lang="ja-JP" altLang="en-US" sz="2400" b="1" dirty="0">
                <a:solidFill>
                  <a:schemeClr val="bg1"/>
                </a:solidFill>
                <a:effectLst/>
                <a:latin typeface="MS PMincho" charset="-128"/>
                <a:ea typeface="MS PMincho" charset="-128"/>
                <a:cs typeface="MS PMincho" charset="-128"/>
              </a:rPr>
              <a:t>オープンスクールの内容</a:t>
            </a:r>
            <a:endParaRPr kumimoji="1" lang="ja-JP" altLang="en-US" sz="2400" b="1" dirty="0">
              <a:solidFill>
                <a:schemeClr val="bg1"/>
              </a:solidFill>
              <a:effectLst/>
              <a:latin typeface="MS PMincho" charset="-128"/>
              <a:ea typeface="MS PMincho" charset="-128"/>
              <a:cs typeface="MS PMincho" charset="-128"/>
            </a:endParaRPr>
          </a:p>
        </p:txBody>
      </p:sp>
      <p:sp>
        <p:nvSpPr>
          <p:cNvPr id="23" name="テキスト ボックス 22"/>
          <p:cNvSpPr txBox="1"/>
          <p:nvPr/>
        </p:nvSpPr>
        <p:spPr>
          <a:xfrm>
            <a:off x="429365" y="7872676"/>
            <a:ext cx="2282380" cy="923330"/>
          </a:xfrm>
          <a:prstGeom prst="rect">
            <a:avLst/>
          </a:prstGeom>
          <a:noFill/>
          <a:effectLst>
            <a:glow rad="609600">
              <a:schemeClr val="accent3">
                <a:satMod val="175000"/>
                <a:alpha val="74000"/>
              </a:schemeClr>
            </a:glow>
          </a:effectLst>
        </p:spPr>
        <p:txBody>
          <a:bodyPr wrap="square" rtlCol="0">
            <a:spAutoFit/>
          </a:bodyPr>
          <a:lstStyle/>
          <a:p>
            <a:pPr algn="ctr"/>
            <a:r>
              <a:rPr kumimoji="1" lang="ja-JP" altLang="en-US" sz="1800" b="1" dirty="0">
                <a:solidFill>
                  <a:srgbClr val="FF98C0"/>
                </a:solidFill>
                <a:latin typeface="MS PMincho" charset="-128"/>
                <a:ea typeface="MS PMincho" charset="-128"/>
                <a:cs typeface="MS PMincho" charset="-128"/>
              </a:rPr>
              <a:t>学校説明</a:t>
            </a:r>
            <a:endParaRPr kumimoji="1" lang="en-US" altLang="ja-JP" sz="1800" b="1" dirty="0">
              <a:solidFill>
                <a:srgbClr val="FF98C0"/>
              </a:solidFill>
              <a:latin typeface="MS PMincho" charset="-128"/>
              <a:ea typeface="MS PMincho" charset="-128"/>
              <a:cs typeface="MS PMincho" charset="-128"/>
            </a:endParaRPr>
          </a:p>
          <a:p>
            <a:pPr algn="ctr"/>
            <a:r>
              <a:rPr kumimoji="1" lang="ja-JP" altLang="en-US" sz="1800" b="1" dirty="0">
                <a:solidFill>
                  <a:srgbClr val="FF98C0"/>
                </a:solidFill>
                <a:latin typeface="MS PMincho" charset="-128"/>
                <a:ea typeface="MS PMincho" charset="-128"/>
                <a:cs typeface="MS PMincho" charset="-128"/>
              </a:rPr>
              <a:t>個別相談（希望者）</a:t>
            </a:r>
            <a:endParaRPr kumimoji="1" lang="en-US" altLang="ja-JP" sz="1800" b="1" dirty="0">
              <a:solidFill>
                <a:srgbClr val="FF98C0"/>
              </a:solidFill>
              <a:latin typeface="MS PMincho" charset="-128"/>
              <a:ea typeface="MS PMincho" charset="-128"/>
              <a:cs typeface="MS PMincho" charset="-128"/>
            </a:endParaRPr>
          </a:p>
          <a:p>
            <a:pPr algn="ctr"/>
            <a:r>
              <a:rPr kumimoji="1" lang="ja-JP" altLang="en-US" sz="1800" b="1" dirty="0">
                <a:solidFill>
                  <a:srgbClr val="FF98C0"/>
                </a:solidFill>
                <a:latin typeface="MS PMincho" charset="-128"/>
                <a:ea typeface="MS PMincho" charset="-128"/>
                <a:cs typeface="MS PMincho" charset="-128"/>
              </a:rPr>
              <a:t>授業体験（希望者）</a:t>
            </a:r>
            <a:endParaRPr kumimoji="1" lang="ja-JP" altLang="en-US" sz="1800" b="1" dirty="0">
              <a:solidFill>
                <a:srgbClr val="FF98C0"/>
              </a:solidFill>
              <a:effectLst/>
              <a:latin typeface="MS PMincho" charset="-128"/>
              <a:ea typeface="MS PMincho" charset="-128"/>
              <a:cs typeface="MS PMincho" charset="-128"/>
            </a:endParaRPr>
          </a:p>
        </p:txBody>
      </p:sp>
      <p:sp>
        <p:nvSpPr>
          <p:cNvPr id="24" name="テキスト ボックス 23"/>
          <p:cNvSpPr txBox="1"/>
          <p:nvPr/>
        </p:nvSpPr>
        <p:spPr>
          <a:xfrm>
            <a:off x="2397556" y="7823581"/>
            <a:ext cx="2965166" cy="954107"/>
          </a:xfrm>
          <a:prstGeom prst="rect">
            <a:avLst/>
          </a:prstGeom>
          <a:noFill/>
          <a:effectLst>
            <a:glow rad="609600">
              <a:schemeClr val="accent3">
                <a:satMod val="175000"/>
                <a:alpha val="74000"/>
              </a:schemeClr>
            </a:glow>
          </a:effectLst>
        </p:spPr>
        <p:txBody>
          <a:bodyPr wrap="square" rtlCol="0">
            <a:spAutoFit/>
          </a:bodyPr>
          <a:lstStyle/>
          <a:p>
            <a:pPr algn="ctr"/>
            <a:r>
              <a:rPr kumimoji="1" lang="en-US" altLang="ja-JP" sz="2000" b="1" dirty="0">
                <a:solidFill>
                  <a:srgbClr val="FF98C0"/>
                </a:solidFill>
                <a:effectLst/>
                <a:latin typeface="MS PMincho" charset="-128"/>
                <a:ea typeface="MS PMincho" charset="-128"/>
                <a:cs typeface="MS PMincho" charset="-128"/>
              </a:rPr>
              <a:t>0138-76-1593</a:t>
            </a:r>
            <a:endParaRPr lang="en-US" altLang="ja-JP" sz="2000" b="1" dirty="0">
              <a:solidFill>
                <a:srgbClr val="FF98C0"/>
              </a:solidFill>
              <a:latin typeface="MS PMincho" charset="-128"/>
              <a:ea typeface="MS PMincho" charset="-128"/>
              <a:cs typeface="MS PMincho" charset="-128"/>
            </a:endParaRPr>
          </a:p>
          <a:p>
            <a:pPr algn="ctr"/>
            <a:r>
              <a:rPr kumimoji="1" lang="ja-JP" altLang="en-US" sz="1800" b="1" dirty="0">
                <a:solidFill>
                  <a:srgbClr val="FF98C0"/>
                </a:solidFill>
                <a:effectLst/>
                <a:latin typeface="MS PMincho" charset="-128"/>
                <a:ea typeface="MS PMincho" charset="-128"/>
                <a:cs typeface="MS PMincho" charset="-128"/>
              </a:rPr>
              <a:t>または</a:t>
            </a:r>
            <a:endParaRPr kumimoji="1" lang="en-US" altLang="ja-JP" sz="1800" b="1" dirty="0">
              <a:solidFill>
                <a:srgbClr val="FF98C0"/>
              </a:solidFill>
              <a:effectLst/>
              <a:latin typeface="MS PMincho" charset="-128"/>
              <a:ea typeface="MS PMincho" charset="-128"/>
              <a:cs typeface="MS PMincho" charset="-128"/>
            </a:endParaRPr>
          </a:p>
          <a:p>
            <a:pPr algn="ctr"/>
            <a:r>
              <a:rPr lang="en-US" altLang="ja-JP" sz="1800" b="1" dirty="0">
                <a:solidFill>
                  <a:srgbClr val="FF98C0"/>
                </a:solidFill>
                <a:latin typeface="MS PMincho" charset="-128"/>
                <a:ea typeface="MS PMincho" charset="-128"/>
                <a:cs typeface="MS PMincho" charset="-128"/>
              </a:rPr>
              <a:t>HP</a:t>
            </a:r>
            <a:r>
              <a:rPr lang="ja-JP" altLang="en-US" sz="1800" b="1" dirty="0">
                <a:solidFill>
                  <a:srgbClr val="FF98C0"/>
                </a:solidFill>
                <a:latin typeface="MS PMincho" charset="-128"/>
                <a:ea typeface="MS PMincho" charset="-128"/>
                <a:cs typeface="MS PMincho" charset="-128"/>
              </a:rPr>
              <a:t>のご予約ページから</a:t>
            </a:r>
            <a:endParaRPr kumimoji="1" lang="en-US" altLang="ja-JP" sz="1800" b="1" dirty="0">
              <a:solidFill>
                <a:srgbClr val="FF98C0"/>
              </a:solidFill>
              <a:effectLst/>
              <a:latin typeface="MS PMincho" charset="-128"/>
              <a:ea typeface="MS PMincho" charset="-128"/>
              <a:cs typeface="MS PMincho" charset="-128"/>
            </a:endParaRPr>
          </a:p>
        </p:txBody>
      </p:sp>
      <p:sp>
        <p:nvSpPr>
          <p:cNvPr id="27" name="テキスト ボックス 26"/>
          <p:cNvSpPr txBox="1"/>
          <p:nvPr/>
        </p:nvSpPr>
        <p:spPr>
          <a:xfrm>
            <a:off x="5172679" y="7834032"/>
            <a:ext cx="2282380" cy="615553"/>
          </a:xfrm>
          <a:prstGeom prst="rect">
            <a:avLst/>
          </a:prstGeom>
          <a:noFill/>
          <a:effectLst>
            <a:glow rad="609600">
              <a:schemeClr val="accent3">
                <a:satMod val="175000"/>
                <a:alpha val="74000"/>
              </a:schemeClr>
            </a:glow>
          </a:effectLst>
        </p:spPr>
        <p:txBody>
          <a:bodyPr wrap="square" rtlCol="0">
            <a:spAutoFit/>
          </a:bodyPr>
          <a:lstStyle/>
          <a:p>
            <a:pPr algn="ctr"/>
            <a:r>
              <a:rPr kumimoji="1" lang="en-US" altLang="ja-JP" sz="2000" b="1" dirty="0">
                <a:solidFill>
                  <a:srgbClr val="FF98C0"/>
                </a:solidFill>
                <a:effectLst/>
                <a:latin typeface="MS PMincho" charset="-128"/>
                <a:ea typeface="MS PMincho" charset="-128"/>
                <a:cs typeface="MS PMincho" charset="-128"/>
              </a:rPr>
              <a:t>9/19</a:t>
            </a:r>
            <a:r>
              <a:rPr kumimoji="1" lang="ja-JP" altLang="en-US" sz="2000" b="1" dirty="0">
                <a:solidFill>
                  <a:srgbClr val="FF98C0"/>
                </a:solidFill>
                <a:effectLst/>
                <a:latin typeface="MS PMincho" charset="-128"/>
                <a:ea typeface="MS PMincho" charset="-128"/>
                <a:cs typeface="MS PMincho" charset="-128"/>
              </a:rPr>
              <a:t>（土）</a:t>
            </a:r>
            <a:endParaRPr kumimoji="1" lang="en-US" altLang="ja-JP" sz="2000" b="1" dirty="0">
              <a:solidFill>
                <a:srgbClr val="FF98C0"/>
              </a:solidFill>
              <a:effectLst/>
              <a:latin typeface="MS PMincho" charset="-128"/>
              <a:ea typeface="MS PMincho" charset="-128"/>
              <a:cs typeface="MS PMincho" charset="-128"/>
            </a:endParaRPr>
          </a:p>
          <a:p>
            <a:pPr algn="ctr"/>
            <a:r>
              <a:rPr kumimoji="1" lang="ja-JP" altLang="en-US" sz="1400" b="1" dirty="0">
                <a:solidFill>
                  <a:srgbClr val="FF98C0"/>
                </a:solidFill>
                <a:effectLst/>
                <a:latin typeface="MS PMincho" charset="-128"/>
                <a:ea typeface="MS PMincho" charset="-128"/>
                <a:cs typeface="MS PMincho" charset="-128"/>
              </a:rPr>
              <a:t>荒天時翌日順延</a:t>
            </a:r>
          </a:p>
        </p:txBody>
      </p:sp>
      <p:sp>
        <p:nvSpPr>
          <p:cNvPr id="5" name="角丸四角形 4"/>
          <p:cNvSpPr/>
          <p:nvPr/>
        </p:nvSpPr>
        <p:spPr>
          <a:xfrm>
            <a:off x="860110" y="4487401"/>
            <a:ext cx="6683266" cy="1773031"/>
          </a:xfrm>
          <a:prstGeom prst="roundRect">
            <a:avLst>
              <a:gd name="adj" fmla="val 50000"/>
            </a:avLst>
          </a:prstGeom>
          <a:solidFill>
            <a:srgbClr val="FF9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548935" y="4518893"/>
            <a:ext cx="5360512" cy="954107"/>
          </a:xfrm>
          <a:prstGeom prst="rect">
            <a:avLst/>
          </a:prstGeom>
          <a:noFill/>
          <a:effectLst>
            <a:glow rad="609600">
              <a:schemeClr val="accent3">
                <a:satMod val="175000"/>
                <a:alpha val="74000"/>
              </a:schemeClr>
            </a:glow>
          </a:effectLst>
        </p:spPr>
        <p:txBody>
          <a:bodyPr wrap="square" rtlCol="0">
            <a:spAutoFit/>
          </a:bodyPr>
          <a:lstStyle/>
          <a:p>
            <a:pPr algn="ctr"/>
            <a:r>
              <a:rPr lang="ja-JP" altLang="en-US" sz="2800" b="1" dirty="0">
                <a:solidFill>
                  <a:schemeClr val="bg1"/>
                </a:solidFill>
                <a:effectLst/>
                <a:latin typeface="MS PMincho" charset="-128"/>
                <a:ea typeface="MS PMincho" charset="-128"/>
                <a:cs typeface="MS PMincho" charset="-128"/>
              </a:rPr>
              <a:t>①</a:t>
            </a:r>
            <a:r>
              <a:rPr lang="en-US" altLang="ja-JP" sz="2800" b="1" dirty="0">
                <a:solidFill>
                  <a:schemeClr val="bg1"/>
                </a:solidFill>
                <a:effectLst/>
                <a:latin typeface="MS PMincho" charset="-128"/>
                <a:ea typeface="MS PMincho" charset="-128"/>
                <a:cs typeface="MS PMincho" charset="-128"/>
              </a:rPr>
              <a:t>7/23</a:t>
            </a:r>
            <a:r>
              <a:rPr lang="ja-JP" altLang="en-US" sz="2800" b="1" dirty="0">
                <a:solidFill>
                  <a:schemeClr val="bg1"/>
                </a:solidFill>
                <a:effectLst/>
                <a:latin typeface="MS PMincho" charset="-128"/>
                <a:ea typeface="MS PMincho" charset="-128"/>
                <a:cs typeface="MS PMincho" charset="-128"/>
              </a:rPr>
              <a:t>（木・祝日）②</a:t>
            </a:r>
            <a:r>
              <a:rPr lang="en-US" altLang="ja-JP" sz="2800" b="1" dirty="0">
                <a:solidFill>
                  <a:schemeClr val="bg1"/>
                </a:solidFill>
                <a:effectLst/>
                <a:latin typeface="MS PMincho" charset="-128"/>
                <a:ea typeface="MS PMincho" charset="-128"/>
                <a:cs typeface="MS PMincho" charset="-128"/>
              </a:rPr>
              <a:t>10/24</a:t>
            </a:r>
            <a:r>
              <a:rPr lang="ja-JP" altLang="en-US" sz="2800" b="1" dirty="0">
                <a:solidFill>
                  <a:schemeClr val="bg1"/>
                </a:solidFill>
                <a:effectLst/>
                <a:latin typeface="MS PMincho" charset="-128"/>
                <a:ea typeface="MS PMincho" charset="-128"/>
                <a:cs typeface="MS PMincho" charset="-128"/>
              </a:rPr>
              <a:t>（土）　</a:t>
            </a:r>
            <a:endParaRPr lang="en-US" altLang="ja-JP" sz="2800" b="1" dirty="0">
              <a:solidFill>
                <a:schemeClr val="bg1"/>
              </a:solidFill>
              <a:effectLst/>
              <a:latin typeface="MS PMincho" charset="-128"/>
              <a:ea typeface="MS PMincho" charset="-128"/>
              <a:cs typeface="MS PMincho" charset="-128"/>
            </a:endParaRPr>
          </a:p>
          <a:p>
            <a:pPr algn="ctr"/>
            <a:r>
              <a:rPr lang="ja-JP" altLang="en-US" sz="2800" b="1" dirty="0">
                <a:solidFill>
                  <a:schemeClr val="bg1"/>
                </a:solidFill>
                <a:effectLst/>
                <a:latin typeface="MS PMincho" charset="-128"/>
                <a:ea typeface="MS PMincho" charset="-128"/>
                <a:cs typeface="MS PMincho" charset="-128"/>
              </a:rPr>
              <a:t>③</a:t>
            </a:r>
            <a:r>
              <a:rPr lang="en-US" altLang="ja-JP" sz="2800" b="1" dirty="0">
                <a:solidFill>
                  <a:schemeClr val="bg1"/>
                </a:solidFill>
                <a:effectLst/>
                <a:latin typeface="MS PMincho" charset="-128"/>
                <a:ea typeface="MS PMincho" charset="-128"/>
                <a:cs typeface="MS PMincho" charset="-128"/>
              </a:rPr>
              <a:t>11/21</a:t>
            </a:r>
            <a:r>
              <a:rPr lang="ja-JP" altLang="en-US" sz="2800" b="1" dirty="0">
                <a:solidFill>
                  <a:schemeClr val="bg1"/>
                </a:solidFill>
                <a:effectLst/>
                <a:latin typeface="MS PMincho" charset="-128"/>
                <a:ea typeface="MS PMincho" charset="-128"/>
                <a:cs typeface="MS PMincho" charset="-128"/>
              </a:rPr>
              <a:t>（土）④</a:t>
            </a:r>
            <a:r>
              <a:rPr lang="en-US" altLang="ja-JP" sz="2800" b="1" dirty="0">
                <a:solidFill>
                  <a:schemeClr val="bg1"/>
                </a:solidFill>
                <a:effectLst/>
                <a:latin typeface="MS PMincho" charset="-128"/>
                <a:ea typeface="MS PMincho" charset="-128"/>
                <a:cs typeface="MS PMincho" charset="-128"/>
              </a:rPr>
              <a:t>12/12</a:t>
            </a:r>
            <a:r>
              <a:rPr lang="ja-JP" altLang="en-US" sz="2800" b="1" dirty="0">
                <a:solidFill>
                  <a:schemeClr val="bg1"/>
                </a:solidFill>
                <a:effectLst/>
                <a:latin typeface="MS PMincho" charset="-128"/>
                <a:ea typeface="MS PMincho" charset="-128"/>
                <a:cs typeface="MS PMincho" charset="-128"/>
              </a:rPr>
              <a:t>（土）</a:t>
            </a:r>
            <a:endParaRPr kumimoji="1" lang="ja-JP" altLang="en-US" sz="2800" b="1" dirty="0">
              <a:solidFill>
                <a:schemeClr val="bg1"/>
              </a:solidFill>
              <a:effectLst/>
              <a:latin typeface="MS PMincho" charset="-128"/>
              <a:ea typeface="MS PMincho" charset="-128"/>
              <a:cs typeface="MS PMincho" charset="-128"/>
            </a:endParaRPr>
          </a:p>
        </p:txBody>
      </p:sp>
      <p:sp>
        <p:nvSpPr>
          <p:cNvPr id="29" name="テキスト ボックス 28">
            <a:extLst>
              <a:ext uri="{FF2B5EF4-FFF2-40B4-BE49-F238E27FC236}">
                <a16:creationId xmlns:a16="http://schemas.microsoft.com/office/drawing/2014/main" id="{8E6FF555-B99B-4747-9391-BEFB57515EE9}"/>
              </a:ext>
            </a:extLst>
          </p:cNvPr>
          <p:cNvSpPr txBox="1"/>
          <p:nvPr/>
        </p:nvSpPr>
        <p:spPr>
          <a:xfrm>
            <a:off x="2794717" y="2076799"/>
            <a:ext cx="2255746" cy="1323439"/>
          </a:xfrm>
          <a:prstGeom prst="rect">
            <a:avLst/>
          </a:prstGeom>
          <a:noFill/>
          <a:effectLst>
            <a:glow rad="609600">
              <a:schemeClr val="accent3">
                <a:satMod val="175000"/>
              </a:schemeClr>
            </a:glow>
          </a:effectLst>
        </p:spPr>
        <p:txBody>
          <a:bodyPr wrap="none" rtlCol="0">
            <a:spAutoFit/>
          </a:bodyPr>
          <a:lstStyle/>
          <a:p>
            <a:pPr algn="ctr"/>
            <a:r>
              <a:rPr kumimoji="1" lang="en-US" altLang="ja-JP" sz="8000" b="1" dirty="0">
                <a:solidFill>
                  <a:schemeClr val="bg1"/>
                </a:solidFill>
                <a:effectLst>
                  <a:glow rad="63500">
                    <a:srgbClr val="FF70B2">
                      <a:alpha val="51000"/>
                    </a:srgbClr>
                  </a:glow>
                </a:effectLst>
                <a:latin typeface="MS PMincho" charset="-128"/>
                <a:ea typeface="MS PMincho" charset="-128"/>
                <a:cs typeface="MS PMincho" charset="-128"/>
              </a:rPr>
              <a:t>2020</a:t>
            </a:r>
            <a:endParaRPr kumimoji="1" lang="ja-JP" altLang="en-US" sz="8000" b="1" dirty="0">
              <a:solidFill>
                <a:schemeClr val="bg1"/>
              </a:solidFill>
              <a:effectLst>
                <a:glow rad="63500">
                  <a:srgbClr val="FF70B2">
                    <a:alpha val="51000"/>
                  </a:srgbClr>
                </a:glow>
              </a:effectLst>
              <a:latin typeface="MS PMincho" charset="-128"/>
              <a:ea typeface="MS PMincho" charset="-128"/>
              <a:cs typeface="MS PMincho" charset="-128"/>
            </a:endParaRPr>
          </a:p>
        </p:txBody>
      </p:sp>
      <p:sp>
        <p:nvSpPr>
          <p:cNvPr id="30" name="テキスト ボックス 29">
            <a:extLst>
              <a:ext uri="{FF2B5EF4-FFF2-40B4-BE49-F238E27FC236}">
                <a16:creationId xmlns:a16="http://schemas.microsoft.com/office/drawing/2014/main" id="{06C717B4-3899-42FD-B0F0-C89077BFDC47}"/>
              </a:ext>
            </a:extLst>
          </p:cNvPr>
          <p:cNvSpPr txBox="1"/>
          <p:nvPr/>
        </p:nvSpPr>
        <p:spPr>
          <a:xfrm>
            <a:off x="1207531" y="5452088"/>
            <a:ext cx="5988423" cy="707886"/>
          </a:xfrm>
          <a:prstGeom prst="rect">
            <a:avLst/>
          </a:prstGeom>
          <a:noFill/>
          <a:effectLst>
            <a:glow rad="609600">
              <a:schemeClr val="accent3">
                <a:satMod val="175000"/>
                <a:alpha val="74000"/>
              </a:schemeClr>
            </a:glow>
          </a:effectLst>
        </p:spPr>
        <p:txBody>
          <a:bodyPr wrap="square" rtlCol="0">
            <a:spAutoFit/>
          </a:bodyPr>
          <a:lstStyle/>
          <a:p>
            <a:pPr algn="ctr"/>
            <a:r>
              <a:rPr lang="ja-JP" altLang="en-US" sz="2000" b="1" dirty="0">
                <a:solidFill>
                  <a:schemeClr val="bg1"/>
                </a:solidFill>
                <a:latin typeface="MS PMincho" charset="-128"/>
                <a:ea typeface="MS PMincho" charset="-128"/>
                <a:cs typeface="MS PMincho" charset="-128"/>
              </a:rPr>
              <a:t>☆</a:t>
            </a:r>
            <a:r>
              <a:rPr kumimoji="1" lang="ja-JP" altLang="en-US" sz="2000" b="1" dirty="0">
                <a:solidFill>
                  <a:schemeClr val="bg1"/>
                </a:solidFill>
                <a:effectLst/>
                <a:latin typeface="MS PMincho" charset="-128"/>
                <a:ea typeface="MS PMincho" charset="-128"/>
                <a:cs typeface="MS PMincho" charset="-128"/>
              </a:rPr>
              <a:t>時間はいずれも午後１時からです</a:t>
            </a:r>
            <a:endParaRPr lang="en-US" altLang="ja-JP" sz="2000" b="1" dirty="0">
              <a:solidFill>
                <a:schemeClr val="bg1"/>
              </a:solidFill>
              <a:latin typeface="MS PMincho" charset="-128"/>
              <a:ea typeface="MS PMincho" charset="-128"/>
              <a:cs typeface="MS PMincho" charset="-128"/>
            </a:endParaRPr>
          </a:p>
          <a:p>
            <a:pPr algn="ctr"/>
            <a:r>
              <a:rPr kumimoji="1" lang="ja-JP" altLang="en-US" sz="2000" b="1" dirty="0">
                <a:solidFill>
                  <a:schemeClr val="bg1"/>
                </a:solidFill>
                <a:effectLst/>
                <a:latin typeface="MS PMincho" charset="-128"/>
                <a:ea typeface="MS PMincho" charset="-128"/>
                <a:cs typeface="MS PMincho" charset="-128"/>
              </a:rPr>
              <a:t>☆各日程の詳細は</a:t>
            </a:r>
            <a:r>
              <a:rPr kumimoji="1" lang="en-US" altLang="ja-JP" sz="2000" b="1" dirty="0">
                <a:solidFill>
                  <a:schemeClr val="bg1"/>
                </a:solidFill>
                <a:effectLst/>
                <a:latin typeface="MS PMincho" charset="-128"/>
                <a:ea typeface="MS PMincho" charset="-128"/>
                <a:cs typeface="MS PMincho" charset="-128"/>
              </a:rPr>
              <a:t>HP</a:t>
            </a:r>
            <a:r>
              <a:rPr kumimoji="1" lang="ja-JP" altLang="en-US" sz="2000" b="1" dirty="0">
                <a:solidFill>
                  <a:schemeClr val="bg1"/>
                </a:solidFill>
                <a:effectLst/>
                <a:latin typeface="MS PMincho" charset="-128"/>
                <a:ea typeface="MS PMincho" charset="-128"/>
                <a:cs typeface="MS PMincho" charset="-128"/>
              </a:rPr>
              <a:t>をご覧ください</a:t>
            </a:r>
            <a:endParaRPr kumimoji="1" lang="en-US" altLang="ja-JP" sz="2000" b="1" dirty="0">
              <a:solidFill>
                <a:schemeClr val="bg1"/>
              </a:solidFill>
              <a:effectLst/>
              <a:latin typeface="MS PMincho" charset="-128"/>
              <a:ea typeface="MS PMincho" charset="-128"/>
              <a:cs typeface="MS PMincho" charset="-128"/>
            </a:endParaRPr>
          </a:p>
        </p:txBody>
      </p:sp>
      <p:sp>
        <p:nvSpPr>
          <p:cNvPr id="25" name="テキスト ボックス 24">
            <a:extLst>
              <a:ext uri="{FF2B5EF4-FFF2-40B4-BE49-F238E27FC236}">
                <a16:creationId xmlns:a16="http://schemas.microsoft.com/office/drawing/2014/main" id="{467C067E-2258-43AA-B166-26F6B7D06799}"/>
              </a:ext>
            </a:extLst>
          </p:cNvPr>
          <p:cNvSpPr txBox="1"/>
          <p:nvPr/>
        </p:nvSpPr>
        <p:spPr>
          <a:xfrm>
            <a:off x="5172853" y="8404055"/>
            <a:ext cx="2282380" cy="430887"/>
          </a:xfrm>
          <a:prstGeom prst="rect">
            <a:avLst/>
          </a:prstGeom>
          <a:noFill/>
          <a:effectLst>
            <a:glow rad="609600">
              <a:schemeClr val="accent3">
                <a:satMod val="175000"/>
                <a:alpha val="74000"/>
              </a:schemeClr>
            </a:glow>
          </a:effectLst>
        </p:spPr>
        <p:txBody>
          <a:bodyPr wrap="square" rtlCol="0">
            <a:spAutoFit/>
          </a:bodyPr>
          <a:lstStyle/>
          <a:p>
            <a:pPr algn="ctr"/>
            <a:r>
              <a:rPr kumimoji="1" lang="ja-JP" altLang="en-US" sz="1100" b="1" dirty="0">
                <a:solidFill>
                  <a:srgbClr val="FF98C0"/>
                </a:solidFill>
                <a:effectLst/>
                <a:latin typeface="MS PMincho" charset="-128"/>
                <a:ea typeface="MS PMincho" charset="-128"/>
                <a:cs typeface="MS PMincho" charset="-128"/>
              </a:rPr>
              <a:t>新型コロナウィルスの感染状況により開催できない場合もあります</a:t>
            </a:r>
          </a:p>
        </p:txBody>
      </p:sp>
    </p:spTree>
    <p:extLst>
      <p:ext uri="{BB962C8B-B14F-4D97-AF65-F5344CB8AC3E}">
        <p14:creationId xmlns:p14="http://schemas.microsoft.com/office/powerpoint/2010/main" val="1216748669"/>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122</Words>
  <Application>Microsoft Office PowerPoint</Application>
  <PresentationFormat>ユーザー設定</PresentationFormat>
  <Paragraphs>27</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MS PMincho</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2018-01-31T10:58:01Z</dcterms:created>
  <dcterms:modified xsi:type="dcterms:W3CDTF">2020-06-22T05:54:29Z</dcterms:modified>
</cp:coreProperties>
</file>